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4" r:id="rId3"/>
    <p:sldMasterId id="2147483756" r:id="rId4"/>
  </p:sldMasterIdLst>
  <p:notesMasterIdLst>
    <p:notesMasterId r:id="rId19"/>
  </p:notesMasterIdLst>
  <p:sldIdLst>
    <p:sldId id="256" r:id="rId5"/>
    <p:sldId id="270" r:id="rId6"/>
    <p:sldId id="271" r:id="rId7"/>
    <p:sldId id="258" r:id="rId8"/>
    <p:sldId id="261" r:id="rId9"/>
    <p:sldId id="259" r:id="rId10"/>
    <p:sldId id="263" r:id="rId11"/>
    <p:sldId id="265" r:id="rId12"/>
    <p:sldId id="269" r:id="rId13"/>
    <p:sldId id="268" r:id="rId14"/>
    <p:sldId id="272" r:id="rId15"/>
    <p:sldId id="266" r:id="rId16"/>
    <p:sldId id="267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7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F956-2D25-4BC4-8756-DD842827397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9A4A-AE66-4ABD-B3EA-EB1228182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8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4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60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9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07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0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9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3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8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1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1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07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98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16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31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07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00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7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6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8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1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80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48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38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3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24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54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7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70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0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61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90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57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88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7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1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6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3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2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10A865-69AC-41B1-9BBB-1F18FCCED24A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F2BA-6E6B-4373-895B-87B72D94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6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95450" y="390525"/>
            <a:ext cx="9725025" cy="451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Федеральное казённое учреждение «Главное бюро медико-социальной экспертизы по  Иркутской области» </a:t>
            </a:r>
            <a:br>
              <a:rPr lang="ru-RU" altLang="ru-RU" sz="14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Министерства труда и социальной защиты Российской Федерации</a:t>
            </a:r>
            <a:endParaRPr lang="ru-RU" altLang="ru-RU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45058" y="6229736"/>
            <a:ext cx="1502796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Иркутск, 2019</a:t>
            </a:r>
            <a:endParaRPr lang="ru-RU" altLang="ru-RU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668447" y="1579365"/>
            <a:ext cx="5979381" cy="4287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Новое в законодательстве по медико-социальной экспертизе и реабилитации (</a:t>
            </a:r>
            <a:r>
              <a:rPr lang="ru-RU" altLang="ru-RU" sz="3200" b="1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абилитации</a:t>
            </a:r>
            <a:r>
              <a:rPr lang="ru-RU" altLang="ru-RU" sz="32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) инвалидов (детей-инвалидов)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0" y="1418159"/>
            <a:ext cx="4686300" cy="46101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2804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3" y="71025"/>
            <a:ext cx="10670959" cy="674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8" y="180976"/>
            <a:ext cx="1029514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04" y="0"/>
            <a:ext cx="10884195" cy="681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6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22" y="76200"/>
            <a:ext cx="10596778" cy="6781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" y="3527279"/>
            <a:ext cx="5948126" cy="318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8" y="180976"/>
            <a:ext cx="1029514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9525"/>
            <a:ext cx="10848975" cy="67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8" y="180976"/>
            <a:ext cx="1029514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" y="96439"/>
            <a:ext cx="11175023" cy="67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3" y="88217"/>
            <a:ext cx="11210192" cy="66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46" y="97350"/>
            <a:ext cx="10840916" cy="66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40" y="36213"/>
            <a:ext cx="10682659" cy="66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765" y="-12900"/>
            <a:ext cx="10065770" cy="68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27" y="180975"/>
            <a:ext cx="10473976" cy="6486467"/>
          </a:xfrm>
          <a:prstGeom prst="rect">
            <a:avLst/>
          </a:prstGeom>
        </p:spPr>
      </p:pic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50" y="0"/>
            <a:ext cx="11071351" cy="504613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35" y="5025328"/>
            <a:ext cx="8419722" cy="179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9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2532"/>
            <a:ext cx="9758363" cy="681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2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абочий стол\Работа\Конференция 2018 апрель\Картинки\Lo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" y="180975"/>
            <a:ext cx="1203212" cy="11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61971"/>
            <a:ext cx="9982199" cy="671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5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1100</TotalTime>
  <Words>30</Words>
  <Application>Microsoft Office PowerPoint</Application>
  <PresentationFormat>Произвольный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HDOfficeLightV0</vt:lpstr>
      <vt:lpstr>1_HDOfficeLightV0</vt:lpstr>
      <vt:lpstr>2_HDOfficeLightV0</vt:lpstr>
      <vt:lpstr>3_HDOfficeLightV0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Sharon&amp;Stone ..</dc:creator>
  <cp:lastModifiedBy>User</cp:lastModifiedBy>
  <cp:revision>70</cp:revision>
  <dcterms:created xsi:type="dcterms:W3CDTF">2019-05-12T08:45:18Z</dcterms:created>
  <dcterms:modified xsi:type="dcterms:W3CDTF">2021-10-13T08:02:31Z</dcterms:modified>
</cp:coreProperties>
</file>